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527A67-BC3D-9848-88C6-E748BDF74401}" v="56" dt="2025-05-13T07:31:00.3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淺色樣式 1 - 輔色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/>
    <p:restoredTop sz="94694"/>
  </p:normalViewPr>
  <p:slideViewPr>
    <p:cSldViewPr snapToGrid="0">
      <p:cViewPr varScale="1">
        <p:scale>
          <a:sx n="121" d="100"/>
          <a:sy n="121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a Liang" userId="48c4f9cb38db77c8" providerId="LiveId" clId="{3D527A67-BC3D-9848-88C6-E748BDF74401}"/>
    <pc:docChg chg="undo custSel addSld modSld sldOrd">
      <pc:chgData name="Lama Liang" userId="48c4f9cb38db77c8" providerId="LiveId" clId="{3D527A67-BC3D-9848-88C6-E748BDF74401}" dt="2025-05-13T07:50:45.567" v="1341" actId="1076"/>
      <pc:docMkLst>
        <pc:docMk/>
      </pc:docMkLst>
      <pc:sldChg chg="addSp delSp modSp mod">
        <pc:chgData name="Lama Liang" userId="48c4f9cb38db77c8" providerId="LiveId" clId="{3D527A67-BC3D-9848-88C6-E748BDF74401}" dt="2025-05-12T23:38:12.546" v="569" actId="20577"/>
        <pc:sldMkLst>
          <pc:docMk/>
          <pc:sldMk cId="4099940321" sldId="256"/>
        </pc:sldMkLst>
        <pc:spChg chg="add del">
          <ac:chgData name="Lama Liang" userId="48c4f9cb38db77c8" providerId="LiveId" clId="{3D527A67-BC3D-9848-88C6-E748BDF74401}" dt="2025-05-12T15:10:01.985" v="1" actId="478"/>
          <ac:spMkLst>
            <pc:docMk/>
            <pc:sldMk cId="4099940321" sldId="256"/>
            <ac:spMk id="5" creationId="{97693F51-E4BA-30E8-C176-E95844FF01B7}"/>
          </ac:spMkLst>
        </pc:spChg>
        <pc:spChg chg="add del mod">
          <ac:chgData name="Lama Liang" userId="48c4f9cb38db77c8" providerId="LiveId" clId="{3D527A67-BC3D-9848-88C6-E748BDF74401}" dt="2025-05-12T15:14:07.019" v="19" actId="478"/>
          <ac:spMkLst>
            <pc:docMk/>
            <pc:sldMk cId="4099940321" sldId="256"/>
            <ac:spMk id="8" creationId="{DB91FBE3-4B88-2835-0368-4E93FD158968}"/>
          </ac:spMkLst>
        </pc:spChg>
        <pc:spChg chg="add mod">
          <ac:chgData name="Lama Liang" userId="48c4f9cb38db77c8" providerId="LiveId" clId="{3D527A67-BC3D-9848-88C6-E748BDF74401}" dt="2025-05-12T15:29:10.716" v="382" actId="1036"/>
          <ac:spMkLst>
            <pc:docMk/>
            <pc:sldMk cId="4099940321" sldId="256"/>
            <ac:spMk id="10" creationId="{8C63337E-6CC4-AE89-00BB-A9CBCBD25F7F}"/>
          </ac:spMkLst>
        </pc:spChg>
        <pc:spChg chg="add mod">
          <ac:chgData name="Lama Liang" userId="48c4f9cb38db77c8" providerId="LiveId" clId="{3D527A67-BC3D-9848-88C6-E748BDF74401}" dt="2025-05-12T15:16:03.170" v="53" actId="1076"/>
          <ac:spMkLst>
            <pc:docMk/>
            <pc:sldMk cId="4099940321" sldId="256"/>
            <ac:spMk id="12" creationId="{99D3DDD9-1CD8-5BF3-14D1-B71CADB4324F}"/>
          </ac:spMkLst>
        </pc:spChg>
        <pc:spChg chg="add mod">
          <ac:chgData name="Lama Liang" userId="48c4f9cb38db77c8" providerId="LiveId" clId="{3D527A67-BC3D-9848-88C6-E748BDF74401}" dt="2025-05-12T15:24:48.254" v="316" actId="114"/>
          <ac:spMkLst>
            <pc:docMk/>
            <pc:sldMk cId="4099940321" sldId="256"/>
            <ac:spMk id="14" creationId="{F2AB286D-6A18-34B4-4427-680F0B8EFF89}"/>
          </ac:spMkLst>
        </pc:spChg>
        <pc:spChg chg="add del mod">
          <ac:chgData name="Lama Liang" userId="48c4f9cb38db77c8" providerId="LiveId" clId="{3D527A67-BC3D-9848-88C6-E748BDF74401}" dt="2025-05-12T15:21:29.931" v="239"/>
          <ac:spMkLst>
            <pc:docMk/>
            <pc:sldMk cId="4099940321" sldId="256"/>
            <ac:spMk id="17" creationId="{5DDF0D08-4946-8B6D-10E3-4A2AC96BCF38}"/>
          </ac:spMkLst>
        </pc:spChg>
        <pc:spChg chg="add mod">
          <ac:chgData name="Lama Liang" userId="48c4f9cb38db77c8" providerId="LiveId" clId="{3D527A67-BC3D-9848-88C6-E748BDF74401}" dt="2025-05-12T23:38:12.546" v="569" actId="20577"/>
          <ac:spMkLst>
            <pc:docMk/>
            <pc:sldMk cId="4099940321" sldId="256"/>
            <ac:spMk id="18" creationId="{828613B5-F399-764E-E868-B64B93B60964}"/>
          </ac:spMkLst>
        </pc:spChg>
        <pc:spChg chg="add del">
          <ac:chgData name="Lama Liang" userId="48c4f9cb38db77c8" providerId="LiveId" clId="{3D527A67-BC3D-9848-88C6-E748BDF74401}" dt="2025-05-12T15:21:27.521" v="237" actId="22"/>
          <ac:spMkLst>
            <pc:docMk/>
            <pc:sldMk cId="4099940321" sldId="256"/>
            <ac:spMk id="20" creationId="{DDB6EA73-AC73-2108-2C11-B7FB471081C3}"/>
          </ac:spMkLst>
        </pc:spChg>
        <pc:spChg chg="add mod">
          <ac:chgData name="Lama Liang" userId="48c4f9cb38db77c8" providerId="LiveId" clId="{3D527A67-BC3D-9848-88C6-E748BDF74401}" dt="2025-05-12T15:24:33.500" v="313" actId="1076"/>
          <ac:spMkLst>
            <pc:docMk/>
            <pc:sldMk cId="4099940321" sldId="256"/>
            <ac:spMk id="22" creationId="{A2DEB02B-6EF0-6F33-43B6-09CC88A8247C}"/>
          </ac:spMkLst>
        </pc:spChg>
        <pc:spChg chg="add del">
          <ac:chgData name="Lama Liang" userId="48c4f9cb38db77c8" providerId="LiveId" clId="{3D527A67-BC3D-9848-88C6-E748BDF74401}" dt="2025-05-12T15:29:53.979" v="384" actId="22"/>
          <ac:spMkLst>
            <pc:docMk/>
            <pc:sldMk cId="4099940321" sldId="256"/>
            <ac:spMk id="24" creationId="{5D7FC690-6CB4-C867-14F3-9A5F2E065844}"/>
          </ac:spMkLst>
        </pc:spChg>
        <pc:picChg chg="add mod">
          <ac:chgData name="Lama Liang" userId="48c4f9cb38db77c8" providerId="LiveId" clId="{3D527A67-BC3D-9848-88C6-E748BDF74401}" dt="2025-05-12T15:17:43.762" v="123" actId="1076"/>
          <ac:picMkLst>
            <pc:docMk/>
            <pc:sldMk cId="4099940321" sldId="256"/>
            <ac:picMk id="7" creationId="{F5A769E4-26BE-98B5-9DCE-B8925448DA23}"/>
          </ac:picMkLst>
        </pc:picChg>
        <pc:picChg chg="add del mod">
          <ac:chgData name="Lama Liang" userId="48c4f9cb38db77c8" providerId="LiveId" clId="{3D527A67-BC3D-9848-88C6-E748BDF74401}" dt="2025-05-12T15:14:08.337" v="20" actId="478"/>
          <ac:picMkLst>
            <pc:docMk/>
            <pc:sldMk cId="4099940321" sldId="256"/>
            <ac:picMk id="9" creationId="{D9EDD1F1-BFFB-8ED5-C959-F6AAA7E24985}"/>
          </ac:picMkLst>
        </pc:picChg>
        <pc:picChg chg="add mod">
          <ac:chgData name="Lama Liang" userId="48c4f9cb38db77c8" providerId="LiveId" clId="{3D527A67-BC3D-9848-88C6-E748BDF74401}" dt="2025-05-12T15:19:13.095" v="146" actId="1037"/>
          <ac:picMkLst>
            <pc:docMk/>
            <pc:sldMk cId="4099940321" sldId="256"/>
            <ac:picMk id="16" creationId="{E9A5D646-7069-680F-912B-9FF1CFDFEACC}"/>
          </ac:picMkLst>
        </pc:picChg>
        <pc:picChg chg="add mod">
          <ac:chgData name="Lama Liang" userId="48c4f9cb38db77c8" providerId="LiveId" clId="{3D527A67-BC3D-9848-88C6-E748BDF74401}" dt="2025-05-12T15:32:26.866" v="407" actId="14100"/>
          <ac:picMkLst>
            <pc:docMk/>
            <pc:sldMk cId="4099940321" sldId="256"/>
            <ac:picMk id="25" creationId="{B9904821-C670-4080-B85F-25EA5D1D09A4}"/>
          </ac:picMkLst>
        </pc:picChg>
        <pc:picChg chg="add del mod modCrop">
          <ac:chgData name="Lama Liang" userId="48c4f9cb38db77c8" providerId="LiveId" clId="{3D527A67-BC3D-9848-88C6-E748BDF74401}" dt="2025-05-12T15:34:06.618" v="419" actId="478"/>
          <ac:picMkLst>
            <pc:docMk/>
            <pc:sldMk cId="4099940321" sldId="256"/>
            <ac:picMk id="26" creationId="{90FB0DD1-38FA-DB4C-227D-9B9C130253C4}"/>
          </ac:picMkLst>
        </pc:picChg>
        <pc:picChg chg="add mod">
          <ac:chgData name="Lama Liang" userId="48c4f9cb38db77c8" providerId="LiveId" clId="{3D527A67-BC3D-9848-88C6-E748BDF74401}" dt="2025-05-12T15:32:16.227" v="406" actId="14100"/>
          <ac:picMkLst>
            <pc:docMk/>
            <pc:sldMk cId="4099940321" sldId="256"/>
            <ac:picMk id="1026" creationId="{CAC028B7-9D7A-507D-4EB5-1B110A4D5707}"/>
          </ac:picMkLst>
        </pc:picChg>
      </pc:sldChg>
      <pc:sldChg chg="addSp delSp modSp new mod ord">
        <pc:chgData name="Lama Liang" userId="48c4f9cb38db77c8" providerId="LiveId" clId="{3D527A67-BC3D-9848-88C6-E748BDF74401}" dt="2025-05-13T05:45:17.219" v="823" actId="1076"/>
        <pc:sldMkLst>
          <pc:docMk/>
          <pc:sldMk cId="4068977306" sldId="257"/>
        </pc:sldMkLst>
        <pc:spChg chg="del">
          <ac:chgData name="Lama Liang" userId="48c4f9cb38db77c8" providerId="LiveId" clId="{3D527A67-BC3D-9848-88C6-E748BDF74401}" dt="2025-05-12T15:25:30.095" v="321" actId="478"/>
          <ac:spMkLst>
            <pc:docMk/>
            <pc:sldMk cId="4068977306" sldId="257"/>
            <ac:spMk id="2" creationId="{7B9A2883-0B7A-9C89-9234-473C7EE811C2}"/>
          </ac:spMkLst>
        </pc:spChg>
        <pc:spChg chg="del">
          <ac:chgData name="Lama Liang" userId="48c4f9cb38db77c8" providerId="LiveId" clId="{3D527A67-BC3D-9848-88C6-E748BDF74401}" dt="2025-05-12T15:25:31.844" v="322" actId="478"/>
          <ac:spMkLst>
            <pc:docMk/>
            <pc:sldMk cId="4068977306" sldId="257"/>
            <ac:spMk id="3" creationId="{4B451353-2501-C561-2AF9-0D0F2ADCC51F}"/>
          </ac:spMkLst>
        </pc:spChg>
        <pc:spChg chg="add mod">
          <ac:chgData name="Lama Liang" userId="48c4f9cb38db77c8" providerId="LiveId" clId="{3D527A67-BC3D-9848-88C6-E748BDF74401}" dt="2025-05-13T02:27:44.453" v="675" actId="20577"/>
          <ac:spMkLst>
            <pc:docMk/>
            <pc:sldMk cId="4068977306" sldId="257"/>
            <ac:spMk id="6" creationId="{B8C14CE2-ADCB-4897-689F-974086CDCDED}"/>
          </ac:spMkLst>
        </pc:spChg>
        <pc:spChg chg="add mod">
          <ac:chgData name="Lama Liang" userId="48c4f9cb38db77c8" providerId="LiveId" clId="{3D527A67-BC3D-9848-88C6-E748BDF74401}" dt="2025-05-13T05:33:07.285" v="822" actId="20577"/>
          <ac:spMkLst>
            <pc:docMk/>
            <pc:sldMk cId="4068977306" sldId="257"/>
            <ac:spMk id="10" creationId="{9A1A9D59-AC43-CC57-2BC6-A590787FE9ED}"/>
          </ac:spMkLst>
        </pc:spChg>
        <pc:spChg chg="add mod">
          <ac:chgData name="Lama Liang" userId="48c4f9cb38db77c8" providerId="LiveId" clId="{3D527A67-BC3D-9848-88C6-E748BDF74401}" dt="2025-05-13T05:32:58.143" v="796" actId="1036"/>
          <ac:spMkLst>
            <pc:docMk/>
            <pc:sldMk cId="4068977306" sldId="257"/>
            <ac:spMk id="11" creationId="{64AAA96A-BED8-6F24-7002-062BF751B34B}"/>
          </ac:spMkLst>
        </pc:spChg>
        <pc:graphicFrameChg chg="add del">
          <ac:chgData name="Lama Liang" userId="48c4f9cb38db77c8" providerId="LiveId" clId="{3D527A67-BC3D-9848-88C6-E748BDF74401}" dt="2025-05-12T19:26:03.804" v="421" actId="3680"/>
          <ac:graphicFrameMkLst>
            <pc:docMk/>
            <pc:sldMk cId="4068977306" sldId="257"/>
            <ac:graphicFrameMk id="4" creationId="{B52597ED-14E3-8E9B-710F-292A06FB3721}"/>
          </ac:graphicFrameMkLst>
        </pc:graphicFrameChg>
        <pc:graphicFrameChg chg="add mod modGraphic">
          <ac:chgData name="Lama Liang" userId="48c4f9cb38db77c8" providerId="LiveId" clId="{3D527A67-BC3D-9848-88C6-E748BDF74401}" dt="2025-05-13T02:27:50.965" v="676" actId="1076"/>
          <ac:graphicFrameMkLst>
            <pc:docMk/>
            <pc:sldMk cId="4068977306" sldId="257"/>
            <ac:graphicFrameMk id="5" creationId="{4A9DD8E7-BFA3-6DE6-E617-43A90F242E12}"/>
          </ac:graphicFrameMkLst>
        </pc:graphicFrameChg>
        <pc:graphicFrameChg chg="add mod modGraphic">
          <ac:chgData name="Lama Liang" userId="48c4f9cb38db77c8" providerId="LiveId" clId="{3D527A67-BC3D-9848-88C6-E748BDF74401}" dt="2025-05-13T05:45:17.219" v="823" actId="1076"/>
          <ac:graphicFrameMkLst>
            <pc:docMk/>
            <pc:sldMk cId="4068977306" sldId="257"/>
            <ac:graphicFrameMk id="7" creationId="{4505F796-062F-5C57-D54D-0D6994A58519}"/>
          </ac:graphicFrameMkLst>
        </pc:graphicFrameChg>
        <pc:picChg chg="add del mod">
          <ac:chgData name="Lama Liang" userId="48c4f9cb38db77c8" providerId="LiveId" clId="{3D527A67-BC3D-9848-88C6-E748BDF74401}" dt="2025-05-13T02:28:22.691" v="677" actId="478"/>
          <ac:picMkLst>
            <pc:docMk/>
            <pc:sldMk cId="4068977306" sldId="257"/>
            <ac:picMk id="9" creationId="{F13DB107-0DE4-870E-530A-8BF164350E78}"/>
          </ac:picMkLst>
        </pc:picChg>
      </pc:sldChg>
      <pc:sldChg chg="addSp delSp modSp new mod">
        <pc:chgData name="Lama Liang" userId="48c4f9cb38db77c8" providerId="LiveId" clId="{3D527A67-BC3D-9848-88C6-E748BDF74401}" dt="2025-05-13T07:31:47.067" v="1326" actId="1076"/>
        <pc:sldMkLst>
          <pc:docMk/>
          <pc:sldMk cId="3534676386" sldId="258"/>
        </pc:sldMkLst>
        <pc:spChg chg="del">
          <ac:chgData name="Lama Liang" userId="48c4f9cb38db77c8" providerId="LiveId" clId="{3D527A67-BC3D-9848-88C6-E748BDF74401}" dt="2025-05-12T19:48:41.277" v="549" actId="478"/>
          <ac:spMkLst>
            <pc:docMk/>
            <pc:sldMk cId="3534676386" sldId="258"/>
            <ac:spMk id="2" creationId="{EC44D14C-C9C3-2DA6-25B8-7C872430019C}"/>
          </ac:spMkLst>
        </pc:spChg>
        <pc:spChg chg="del">
          <ac:chgData name="Lama Liang" userId="48c4f9cb38db77c8" providerId="LiveId" clId="{3D527A67-BC3D-9848-88C6-E748BDF74401}" dt="2025-05-12T19:48:43.545" v="550" actId="478"/>
          <ac:spMkLst>
            <pc:docMk/>
            <pc:sldMk cId="3534676386" sldId="258"/>
            <ac:spMk id="3" creationId="{19EAA5B9-D0E8-3871-160C-D74108FFF220}"/>
          </ac:spMkLst>
        </pc:spChg>
        <pc:picChg chg="add mod">
          <ac:chgData name="Lama Liang" userId="48c4f9cb38db77c8" providerId="LiveId" clId="{3D527A67-BC3D-9848-88C6-E748BDF74401}" dt="2025-05-13T07:31:34.835" v="1322" actId="1076"/>
          <ac:picMkLst>
            <pc:docMk/>
            <pc:sldMk cId="3534676386" sldId="258"/>
            <ac:picMk id="5" creationId="{EF60AF06-FA43-6BE5-F815-FE55E603C2C4}"/>
          </ac:picMkLst>
        </pc:picChg>
        <pc:picChg chg="add mod">
          <ac:chgData name="Lama Liang" userId="48c4f9cb38db77c8" providerId="LiveId" clId="{3D527A67-BC3D-9848-88C6-E748BDF74401}" dt="2025-05-13T07:31:34.835" v="1322" actId="1076"/>
          <ac:picMkLst>
            <pc:docMk/>
            <pc:sldMk cId="3534676386" sldId="258"/>
            <ac:picMk id="7" creationId="{26C756F4-A139-13F9-1A9D-6CCB40EA0F15}"/>
          </ac:picMkLst>
        </pc:picChg>
        <pc:picChg chg="add del mod">
          <ac:chgData name="Lama Liang" userId="48c4f9cb38db77c8" providerId="LiveId" clId="{3D527A67-BC3D-9848-88C6-E748BDF74401}" dt="2025-05-13T05:12:45.851" v="706" actId="21"/>
          <ac:picMkLst>
            <pc:docMk/>
            <pc:sldMk cId="3534676386" sldId="258"/>
            <ac:picMk id="9" creationId="{939229C7-6031-B77B-D6E3-3AD46815477F}"/>
          </ac:picMkLst>
        </pc:picChg>
        <pc:picChg chg="add mod modCrop">
          <ac:chgData name="Lama Liang" userId="48c4f9cb38db77c8" providerId="LiveId" clId="{3D527A67-BC3D-9848-88C6-E748BDF74401}" dt="2025-05-13T07:31:39.745" v="1324" actId="14100"/>
          <ac:picMkLst>
            <pc:docMk/>
            <pc:sldMk cId="3534676386" sldId="258"/>
            <ac:picMk id="11" creationId="{0303A237-9063-950F-C2D5-A2F7315AAFDE}"/>
          </ac:picMkLst>
        </pc:picChg>
        <pc:picChg chg="add mod modCrop">
          <ac:chgData name="Lama Liang" userId="48c4f9cb38db77c8" providerId="LiveId" clId="{3D527A67-BC3D-9848-88C6-E748BDF74401}" dt="2025-05-13T07:31:47.067" v="1326" actId="1076"/>
          <ac:picMkLst>
            <pc:docMk/>
            <pc:sldMk cId="3534676386" sldId="258"/>
            <ac:picMk id="12" creationId="{7CB6F842-27DD-0505-206F-751518FF43E2}"/>
          </ac:picMkLst>
        </pc:picChg>
      </pc:sldChg>
      <pc:sldChg chg="addSp delSp modSp new mod">
        <pc:chgData name="Lama Liang" userId="48c4f9cb38db77c8" providerId="LiveId" clId="{3D527A67-BC3D-9848-88C6-E748BDF74401}" dt="2025-05-13T07:23:19.113" v="1310"/>
        <pc:sldMkLst>
          <pc:docMk/>
          <pc:sldMk cId="1536572617" sldId="259"/>
        </pc:sldMkLst>
        <pc:spChg chg="del">
          <ac:chgData name="Lama Liang" userId="48c4f9cb38db77c8" providerId="LiveId" clId="{3D527A67-BC3D-9848-88C6-E748BDF74401}" dt="2025-05-13T05:12:49.253" v="707" actId="478"/>
          <ac:spMkLst>
            <pc:docMk/>
            <pc:sldMk cId="1536572617" sldId="259"/>
            <ac:spMk id="2" creationId="{274BB4F6-E0E0-4486-BE32-5A287E0E1097}"/>
          </ac:spMkLst>
        </pc:spChg>
        <pc:spChg chg="del">
          <ac:chgData name="Lama Liang" userId="48c4f9cb38db77c8" providerId="LiveId" clId="{3D527A67-BC3D-9848-88C6-E748BDF74401}" dt="2025-05-13T05:12:50.352" v="708" actId="478"/>
          <ac:spMkLst>
            <pc:docMk/>
            <pc:sldMk cId="1536572617" sldId="259"/>
            <ac:spMk id="3" creationId="{34506CDA-E4B7-DDB0-1589-FE687EFFE181}"/>
          </ac:spMkLst>
        </pc:spChg>
        <pc:spChg chg="add del">
          <ac:chgData name="Lama Liang" userId="48c4f9cb38db77c8" providerId="LiveId" clId="{3D527A67-BC3D-9848-88C6-E748BDF74401}" dt="2025-05-13T06:26:40.489" v="825" actId="22"/>
          <ac:spMkLst>
            <pc:docMk/>
            <pc:sldMk cId="1536572617" sldId="259"/>
            <ac:spMk id="6" creationId="{58937725-0DDA-C920-1436-02C838232F1B}"/>
          </ac:spMkLst>
        </pc:spChg>
        <pc:spChg chg="add del mod">
          <ac:chgData name="Lama Liang" userId="48c4f9cb38db77c8" providerId="LiveId" clId="{3D527A67-BC3D-9848-88C6-E748BDF74401}" dt="2025-05-13T07:23:19.113" v="1310"/>
          <ac:spMkLst>
            <pc:docMk/>
            <pc:sldMk cId="1536572617" sldId="259"/>
            <ac:spMk id="11" creationId="{230DDB67-B298-6A9F-DECC-E99AAF4D1FAF}"/>
          </ac:spMkLst>
        </pc:spChg>
        <pc:spChg chg="add mod">
          <ac:chgData name="Lama Liang" userId="48c4f9cb38db77c8" providerId="LiveId" clId="{3D527A67-BC3D-9848-88C6-E748BDF74401}" dt="2025-05-13T07:23:17.796" v="1308" actId="207"/>
          <ac:spMkLst>
            <pc:docMk/>
            <pc:sldMk cId="1536572617" sldId="259"/>
            <ac:spMk id="12" creationId="{BA0F1970-E321-3E7E-30CD-746A5B2B00F9}"/>
          </ac:spMkLst>
        </pc:spChg>
        <pc:picChg chg="add del mod">
          <ac:chgData name="Lama Liang" userId="48c4f9cb38db77c8" providerId="LiveId" clId="{3D527A67-BC3D-9848-88C6-E748BDF74401}" dt="2025-05-13T07:01:39.079" v="842" actId="14100"/>
          <ac:picMkLst>
            <pc:docMk/>
            <pc:sldMk cId="1536572617" sldId="259"/>
            <ac:picMk id="4" creationId="{A574A3A0-843E-2A90-AE07-8386C9452C61}"/>
          </ac:picMkLst>
        </pc:picChg>
        <pc:picChg chg="add del mod">
          <ac:chgData name="Lama Liang" userId="48c4f9cb38db77c8" providerId="LiveId" clId="{3D527A67-BC3D-9848-88C6-E748BDF74401}" dt="2025-05-13T07:19:40.860" v="1299" actId="478"/>
          <ac:picMkLst>
            <pc:docMk/>
            <pc:sldMk cId="1536572617" sldId="259"/>
            <ac:picMk id="8" creationId="{4D5425FA-A7CE-AA8D-E621-3B385D495ACA}"/>
          </ac:picMkLst>
        </pc:picChg>
        <pc:picChg chg="add mod">
          <ac:chgData name="Lama Liang" userId="48c4f9cb38db77c8" providerId="LiveId" clId="{3D527A67-BC3D-9848-88C6-E748BDF74401}" dt="2025-05-13T07:22:25.113" v="1303" actId="1076"/>
          <ac:picMkLst>
            <pc:docMk/>
            <pc:sldMk cId="1536572617" sldId="259"/>
            <ac:picMk id="10" creationId="{377F6F87-9F07-F417-26DA-665E83472752}"/>
          </ac:picMkLst>
        </pc:picChg>
      </pc:sldChg>
      <pc:sldChg chg="add">
        <pc:chgData name="Lama Liang" userId="48c4f9cb38db77c8" providerId="LiveId" clId="{3D527A67-BC3D-9848-88C6-E748BDF74401}" dt="2025-05-13T06:26:46.266" v="826"/>
        <pc:sldMkLst>
          <pc:docMk/>
          <pc:sldMk cId="1661064956" sldId="260"/>
        </pc:sldMkLst>
      </pc:sldChg>
      <pc:sldChg chg="modSp new mod">
        <pc:chgData name="Lama Liang" userId="48c4f9cb38db77c8" providerId="LiveId" clId="{3D527A67-BC3D-9848-88C6-E748BDF74401}" dt="2025-05-13T07:50:45.567" v="1341" actId="1076"/>
        <pc:sldMkLst>
          <pc:docMk/>
          <pc:sldMk cId="3005310980" sldId="261"/>
        </pc:sldMkLst>
        <pc:spChg chg="mod">
          <ac:chgData name="Lama Liang" userId="48c4f9cb38db77c8" providerId="LiveId" clId="{3D527A67-BC3D-9848-88C6-E748BDF74401}" dt="2025-05-13T07:50:45.567" v="1341" actId="1076"/>
          <ac:spMkLst>
            <pc:docMk/>
            <pc:sldMk cId="3005310980" sldId="261"/>
            <ac:spMk id="2" creationId="{3283ED64-8516-0FBE-5257-FC50D1328D97}"/>
          </ac:spMkLst>
        </pc:spChg>
        <pc:spChg chg="mod">
          <ac:chgData name="Lama Liang" userId="48c4f9cb38db77c8" providerId="LiveId" clId="{3D527A67-BC3D-9848-88C6-E748BDF74401}" dt="2025-05-13T07:50:42.195" v="1340" actId="1076"/>
          <ac:spMkLst>
            <pc:docMk/>
            <pc:sldMk cId="3005310980" sldId="261"/>
            <ac:spMk id="3" creationId="{20D5D44A-B0F1-7C37-DA78-02AC6ACA5EF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37C179-481D-164A-A82C-6C2CCE05D5E1}" type="doc">
      <dgm:prSet loTypeId="urn:microsoft.com/office/officeart/2005/8/layout/venn1" loCatId="" qsTypeId="urn:microsoft.com/office/officeart/2005/8/quickstyle/simple3" qsCatId="simple" csTypeId="urn:microsoft.com/office/officeart/2005/8/colors/colorful2" csCatId="colorful" phldr="1"/>
      <dgm:spPr/>
    </dgm:pt>
    <dgm:pt modelId="{8D905F89-8BE7-AD40-AD20-A9F95EBDC711}">
      <dgm:prSet phldrT="[文字]"/>
      <dgm:spPr/>
      <dgm:t>
        <a:bodyPr/>
        <a:lstStyle/>
        <a:p>
          <a:r>
            <a:rPr lang="en-US" altLang="zh-TW" dirty="0">
              <a:latin typeface="Comic Sans MS" panose="030F0902030302020204" pitchFamily="66" charset="0"/>
            </a:rPr>
            <a:t>NICAM</a:t>
          </a:r>
          <a:endParaRPr lang="zh-TW" altLang="en-US" dirty="0">
            <a:latin typeface="Comic Sans MS" panose="030F0902030302020204" pitchFamily="66" charset="0"/>
          </a:endParaRPr>
        </a:p>
      </dgm:t>
    </dgm:pt>
    <dgm:pt modelId="{FA60F876-D343-B244-A1E6-3DB95503297D}" type="parTrans" cxnId="{71326BE7-6630-F24D-AB6D-9FBBEA7B1591}">
      <dgm:prSet/>
      <dgm:spPr/>
      <dgm:t>
        <a:bodyPr/>
        <a:lstStyle/>
        <a:p>
          <a:endParaRPr lang="zh-TW" altLang="en-US"/>
        </a:p>
      </dgm:t>
    </dgm:pt>
    <dgm:pt modelId="{C547F4D3-0F99-9742-9FCD-ECA7DE92D03A}" type="sibTrans" cxnId="{71326BE7-6630-F24D-AB6D-9FBBEA7B1591}">
      <dgm:prSet/>
      <dgm:spPr/>
      <dgm:t>
        <a:bodyPr/>
        <a:lstStyle/>
        <a:p>
          <a:endParaRPr lang="zh-TW" altLang="en-US"/>
        </a:p>
      </dgm:t>
    </dgm:pt>
    <dgm:pt modelId="{8510368E-79C8-4F4A-84F7-C5AE53801981}">
      <dgm:prSet phldrT="[文字]"/>
      <dgm:spPr/>
      <dgm:t>
        <a:bodyPr/>
        <a:lstStyle/>
        <a:p>
          <a:r>
            <a:rPr lang="en-US" altLang="zh-TW" dirty="0">
              <a:latin typeface="Comic Sans MS" panose="030F0902030302020204" pitchFamily="66" charset="0"/>
            </a:rPr>
            <a:t>ICON</a:t>
          </a:r>
          <a:endParaRPr lang="zh-TW" altLang="en-US" dirty="0">
            <a:latin typeface="Comic Sans MS" panose="030F0902030302020204" pitchFamily="66" charset="0"/>
          </a:endParaRPr>
        </a:p>
      </dgm:t>
    </dgm:pt>
    <dgm:pt modelId="{966E8611-207A-B643-9CD1-0740217A685A}" type="parTrans" cxnId="{7E580514-30E1-5149-9A23-A0310476F40A}">
      <dgm:prSet/>
      <dgm:spPr/>
      <dgm:t>
        <a:bodyPr/>
        <a:lstStyle/>
        <a:p>
          <a:endParaRPr lang="zh-TW" altLang="en-US"/>
        </a:p>
      </dgm:t>
    </dgm:pt>
    <dgm:pt modelId="{699B6432-2434-364E-A20A-533ACADD6B3C}" type="sibTrans" cxnId="{7E580514-30E1-5149-9A23-A0310476F40A}">
      <dgm:prSet/>
      <dgm:spPr/>
      <dgm:t>
        <a:bodyPr/>
        <a:lstStyle/>
        <a:p>
          <a:endParaRPr lang="zh-TW" altLang="en-US"/>
        </a:p>
      </dgm:t>
    </dgm:pt>
    <dgm:pt modelId="{CA5320C7-263A-4341-9B9E-37DB9CE550B3}">
      <dgm:prSet phldrT="[文字]"/>
      <dgm:spPr/>
      <dgm:t>
        <a:bodyPr/>
        <a:lstStyle/>
        <a:p>
          <a:r>
            <a:rPr lang="en-US" altLang="zh-TW" dirty="0">
              <a:latin typeface="Comic Sans MS" panose="030F0902030302020204" pitchFamily="66" charset="0"/>
            </a:rPr>
            <a:t>IFS</a:t>
          </a:r>
          <a:endParaRPr lang="zh-TW" altLang="en-US" dirty="0">
            <a:latin typeface="Comic Sans MS" panose="030F0902030302020204" pitchFamily="66" charset="0"/>
          </a:endParaRPr>
        </a:p>
      </dgm:t>
    </dgm:pt>
    <dgm:pt modelId="{773508F9-18A1-5449-9BDA-03712D927E2A}" type="parTrans" cxnId="{0206DAD0-F920-E04B-AA0B-FCC8171C5ED2}">
      <dgm:prSet/>
      <dgm:spPr/>
      <dgm:t>
        <a:bodyPr/>
        <a:lstStyle/>
        <a:p>
          <a:endParaRPr lang="zh-TW" altLang="en-US"/>
        </a:p>
      </dgm:t>
    </dgm:pt>
    <dgm:pt modelId="{0536D4F6-FCFB-CE48-A55D-857B568465EB}" type="sibTrans" cxnId="{0206DAD0-F920-E04B-AA0B-FCC8171C5ED2}">
      <dgm:prSet/>
      <dgm:spPr/>
      <dgm:t>
        <a:bodyPr/>
        <a:lstStyle/>
        <a:p>
          <a:endParaRPr lang="zh-TW" altLang="en-US"/>
        </a:p>
      </dgm:t>
    </dgm:pt>
    <dgm:pt modelId="{B96D250E-4120-4544-A023-91ABF59A4469}" type="pres">
      <dgm:prSet presAssocID="{C837C179-481D-164A-A82C-6C2CCE05D5E1}" presName="compositeShape" presStyleCnt="0">
        <dgm:presLayoutVars>
          <dgm:chMax val="7"/>
          <dgm:dir/>
          <dgm:resizeHandles val="exact"/>
        </dgm:presLayoutVars>
      </dgm:prSet>
      <dgm:spPr/>
    </dgm:pt>
    <dgm:pt modelId="{1E78FCBA-CCA0-B543-8208-B8DE7BE9A5AA}" type="pres">
      <dgm:prSet presAssocID="{8D905F89-8BE7-AD40-AD20-A9F95EBDC711}" presName="circ1" presStyleLbl="vennNode1" presStyleIdx="0" presStyleCnt="3"/>
      <dgm:spPr/>
    </dgm:pt>
    <dgm:pt modelId="{6A9B9577-CCF3-A542-A3A2-D78CF90AE421}" type="pres">
      <dgm:prSet presAssocID="{8D905F89-8BE7-AD40-AD20-A9F95EBDC711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391AB49C-5313-3549-8EFC-19E447E5A96F}" type="pres">
      <dgm:prSet presAssocID="{8510368E-79C8-4F4A-84F7-C5AE53801981}" presName="circ2" presStyleLbl="vennNode1" presStyleIdx="1" presStyleCnt="3"/>
      <dgm:spPr/>
    </dgm:pt>
    <dgm:pt modelId="{A0D1445E-5903-3F45-8911-E3C389A91643}" type="pres">
      <dgm:prSet presAssocID="{8510368E-79C8-4F4A-84F7-C5AE53801981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97F9F8B-DE03-7A48-8F15-2C4C712D7738}" type="pres">
      <dgm:prSet presAssocID="{CA5320C7-263A-4341-9B9E-37DB9CE550B3}" presName="circ3" presStyleLbl="vennNode1" presStyleIdx="2" presStyleCnt="3"/>
      <dgm:spPr/>
    </dgm:pt>
    <dgm:pt modelId="{0BEE2E00-C9F8-2347-A608-4790E1DC7DD5}" type="pres">
      <dgm:prSet presAssocID="{CA5320C7-263A-4341-9B9E-37DB9CE550B3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E580514-30E1-5149-9A23-A0310476F40A}" srcId="{C837C179-481D-164A-A82C-6C2CCE05D5E1}" destId="{8510368E-79C8-4F4A-84F7-C5AE53801981}" srcOrd="1" destOrd="0" parTransId="{966E8611-207A-B643-9CD1-0740217A685A}" sibTransId="{699B6432-2434-364E-A20A-533ACADD6B3C}"/>
    <dgm:cxn modelId="{3C28E323-DF90-3541-A41A-128BCE182BD6}" type="presOf" srcId="{CA5320C7-263A-4341-9B9E-37DB9CE550B3}" destId="{0BEE2E00-C9F8-2347-A608-4790E1DC7DD5}" srcOrd="1" destOrd="0" presId="urn:microsoft.com/office/officeart/2005/8/layout/venn1"/>
    <dgm:cxn modelId="{04EFE32A-E99A-914C-8496-8D7FF4F2FFFF}" type="presOf" srcId="{8510368E-79C8-4F4A-84F7-C5AE53801981}" destId="{A0D1445E-5903-3F45-8911-E3C389A91643}" srcOrd="1" destOrd="0" presId="urn:microsoft.com/office/officeart/2005/8/layout/venn1"/>
    <dgm:cxn modelId="{B1F0265E-5FDA-7543-B1BF-02DEC7936DCB}" type="presOf" srcId="{CA5320C7-263A-4341-9B9E-37DB9CE550B3}" destId="{597F9F8B-DE03-7A48-8F15-2C4C712D7738}" srcOrd="0" destOrd="0" presId="urn:microsoft.com/office/officeart/2005/8/layout/venn1"/>
    <dgm:cxn modelId="{CFF4AD8D-505A-D649-B069-15601ED3F60D}" type="presOf" srcId="{8D905F89-8BE7-AD40-AD20-A9F95EBDC711}" destId="{6A9B9577-CCF3-A542-A3A2-D78CF90AE421}" srcOrd="1" destOrd="0" presId="urn:microsoft.com/office/officeart/2005/8/layout/venn1"/>
    <dgm:cxn modelId="{0206DAD0-F920-E04B-AA0B-FCC8171C5ED2}" srcId="{C837C179-481D-164A-A82C-6C2CCE05D5E1}" destId="{CA5320C7-263A-4341-9B9E-37DB9CE550B3}" srcOrd="2" destOrd="0" parTransId="{773508F9-18A1-5449-9BDA-03712D927E2A}" sibTransId="{0536D4F6-FCFB-CE48-A55D-857B568465EB}"/>
    <dgm:cxn modelId="{A62B2DE3-8FED-FD49-AAE3-1ED998AA8985}" type="presOf" srcId="{8510368E-79C8-4F4A-84F7-C5AE53801981}" destId="{391AB49C-5313-3549-8EFC-19E447E5A96F}" srcOrd="0" destOrd="0" presId="urn:microsoft.com/office/officeart/2005/8/layout/venn1"/>
    <dgm:cxn modelId="{D3D903E4-1537-4646-AF24-056A45E9E2D4}" type="presOf" srcId="{C837C179-481D-164A-A82C-6C2CCE05D5E1}" destId="{B96D250E-4120-4544-A023-91ABF59A4469}" srcOrd="0" destOrd="0" presId="urn:microsoft.com/office/officeart/2005/8/layout/venn1"/>
    <dgm:cxn modelId="{71326BE7-6630-F24D-AB6D-9FBBEA7B1591}" srcId="{C837C179-481D-164A-A82C-6C2CCE05D5E1}" destId="{8D905F89-8BE7-AD40-AD20-A9F95EBDC711}" srcOrd="0" destOrd="0" parTransId="{FA60F876-D343-B244-A1E6-3DB95503297D}" sibTransId="{C547F4D3-0F99-9742-9FCD-ECA7DE92D03A}"/>
    <dgm:cxn modelId="{B0457BFF-837B-2A4C-B557-8E3AB00A87D3}" type="presOf" srcId="{8D905F89-8BE7-AD40-AD20-A9F95EBDC711}" destId="{1E78FCBA-CCA0-B543-8208-B8DE7BE9A5AA}" srcOrd="0" destOrd="0" presId="urn:microsoft.com/office/officeart/2005/8/layout/venn1"/>
    <dgm:cxn modelId="{23148046-1368-D441-ABB6-E6CE0988D7E4}" type="presParOf" srcId="{B96D250E-4120-4544-A023-91ABF59A4469}" destId="{1E78FCBA-CCA0-B543-8208-B8DE7BE9A5AA}" srcOrd="0" destOrd="0" presId="urn:microsoft.com/office/officeart/2005/8/layout/venn1"/>
    <dgm:cxn modelId="{9DF9E468-78F2-4B40-ADFF-242831465A6F}" type="presParOf" srcId="{B96D250E-4120-4544-A023-91ABF59A4469}" destId="{6A9B9577-CCF3-A542-A3A2-D78CF90AE421}" srcOrd="1" destOrd="0" presId="urn:microsoft.com/office/officeart/2005/8/layout/venn1"/>
    <dgm:cxn modelId="{24ED92F4-23AB-7249-8272-F391B84C3286}" type="presParOf" srcId="{B96D250E-4120-4544-A023-91ABF59A4469}" destId="{391AB49C-5313-3549-8EFC-19E447E5A96F}" srcOrd="2" destOrd="0" presId="urn:microsoft.com/office/officeart/2005/8/layout/venn1"/>
    <dgm:cxn modelId="{9664ABE9-792B-4A4F-9C76-6945F1107763}" type="presParOf" srcId="{B96D250E-4120-4544-A023-91ABF59A4469}" destId="{A0D1445E-5903-3F45-8911-E3C389A91643}" srcOrd="3" destOrd="0" presId="urn:microsoft.com/office/officeart/2005/8/layout/venn1"/>
    <dgm:cxn modelId="{AFE909F4-7D87-1A43-83A2-89F2979F4BAB}" type="presParOf" srcId="{B96D250E-4120-4544-A023-91ABF59A4469}" destId="{597F9F8B-DE03-7A48-8F15-2C4C712D7738}" srcOrd="4" destOrd="0" presId="urn:microsoft.com/office/officeart/2005/8/layout/venn1"/>
    <dgm:cxn modelId="{18EC0612-9590-1B46-96FF-C9FE916E7BB7}" type="presParOf" srcId="{B96D250E-4120-4544-A023-91ABF59A4469}" destId="{0BEE2E00-C9F8-2347-A608-4790E1DC7DD5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78FCBA-CCA0-B543-8208-B8DE7BE9A5AA}">
      <dsp:nvSpPr>
        <dsp:cNvPr id="0" name=""/>
        <dsp:cNvSpPr/>
      </dsp:nvSpPr>
      <dsp:spPr>
        <a:xfrm>
          <a:off x="607194" y="268433"/>
          <a:ext cx="1682756" cy="1682756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700" kern="1200" dirty="0">
              <a:latin typeface="Comic Sans MS" panose="030F0902030302020204" pitchFamily="66" charset="0"/>
            </a:rPr>
            <a:t>NICAM</a:t>
          </a:r>
          <a:endParaRPr lang="zh-TW" altLang="en-US" sz="2700" kern="1200" dirty="0">
            <a:latin typeface="Comic Sans MS" panose="030F0902030302020204" pitchFamily="66" charset="0"/>
          </a:endParaRPr>
        </a:p>
      </dsp:txBody>
      <dsp:txXfrm>
        <a:off x="831561" y="562915"/>
        <a:ext cx="1234021" cy="757240"/>
      </dsp:txXfrm>
    </dsp:sp>
    <dsp:sp modelId="{391AB49C-5313-3549-8EFC-19E447E5A96F}">
      <dsp:nvSpPr>
        <dsp:cNvPr id="0" name=""/>
        <dsp:cNvSpPr/>
      </dsp:nvSpPr>
      <dsp:spPr>
        <a:xfrm>
          <a:off x="1214388" y="1320155"/>
          <a:ext cx="1682756" cy="1682756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3221806"/>
                <a:satOff val="-9246"/>
                <a:lumOff val="-1480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alpha val="50000"/>
                <a:hueOff val="3221806"/>
                <a:satOff val="-9246"/>
                <a:lumOff val="-1480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alpha val="50000"/>
                <a:hueOff val="3221806"/>
                <a:satOff val="-9246"/>
                <a:lumOff val="-1480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700" kern="1200" dirty="0">
              <a:latin typeface="Comic Sans MS" panose="030F0902030302020204" pitchFamily="66" charset="0"/>
            </a:rPr>
            <a:t>ICON</a:t>
          </a:r>
          <a:endParaRPr lang="zh-TW" altLang="en-US" sz="2700" kern="1200" dirty="0">
            <a:latin typeface="Comic Sans MS" panose="030F0902030302020204" pitchFamily="66" charset="0"/>
          </a:endParaRPr>
        </a:p>
      </dsp:txBody>
      <dsp:txXfrm>
        <a:off x="1729031" y="1754867"/>
        <a:ext cx="1009653" cy="925515"/>
      </dsp:txXfrm>
    </dsp:sp>
    <dsp:sp modelId="{597F9F8B-DE03-7A48-8F15-2C4C712D7738}">
      <dsp:nvSpPr>
        <dsp:cNvPr id="0" name=""/>
        <dsp:cNvSpPr/>
      </dsp:nvSpPr>
      <dsp:spPr>
        <a:xfrm>
          <a:off x="0" y="1320155"/>
          <a:ext cx="1682756" cy="1682756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6443612"/>
                <a:satOff val="-18493"/>
                <a:lumOff val="-29609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alpha val="50000"/>
                <a:hueOff val="6443612"/>
                <a:satOff val="-18493"/>
                <a:lumOff val="-29609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alpha val="50000"/>
                <a:hueOff val="6443612"/>
                <a:satOff val="-18493"/>
                <a:lumOff val="-29609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700" kern="1200" dirty="0">
              <a:latin typeface="Comic Sans MS" panose="030F0902030302020204" pitchFamily="66" charset="0"/>
            </a:rPr>
            <a:t>IFS</a:t>
          </a:r>
          <a:endParaRPr lang="zh-TW" altLang="en-US" sz="2700" kern="1200" dirty="0">
            <a:latin typeface="Comic Sans MS" panose="030F0902030302020204" pitchFamily="66" charset="0"/>
          </a:endParaRPr>
        </a:p>
      </dsp:txBody>
      <dsp:txXfrm>
        <a:off x="158459" y="1754867"/>
        <a:ext cx="1009653" cy="925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498F77-3DC4-FE40-9F87-D468693A5238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63EAE-7990-324D-B356-7C838D046F5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88318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63EAE-7990-324D-B356-7C838D046F51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14613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29BCD8-8AEA-4128-38AE-DF7ED65814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D5C1A01-AE3C-2DAA-91DE-550663CA3A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268C5DE-D979-B45A-1DE3-1A347CECB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E45BFF-D8AE-520B-36BC-B51EF810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47DEAF-FFD8-69EA-B25A-0A04A1EA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74212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860BA4-2C4E-2F78-11A7-F9137E64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23C03EA-E396-5A71-99E1-17BBFBB52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FA7ADB-3FAA-D4DC-03D4-A93D1B02B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DA159B9-2726-98AA-6DF5-3D5E7D889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1EF2C47-6B08-BCB2-B5A0-48E977DA9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41922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ADF7826-D8B6-8BA2-2F3B-309114C31B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EB5F434-BCEE-1345-81FD-07D452D39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77B956-E5B2-9C99-C36D-1ADD94916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31558F7-E240-5EA7-0915-A873FA44B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B758CD-8764-7E81-05D0-78824AC92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50104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293033-2987-0000-82D6-C6CD60F01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E74B37-F2CA-B692-69D8-128D74785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80B590-37B5-66E1-6086-E617EE1B8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41CD689-1225-B624-F57F-2982D53C3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E81E146-2950-414B-9CAC-2D08D3DF3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92453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F653A8-2856-3E69-C004-406B418AE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9242164-0977-1DED-BCF1-8BEB4DF9E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E959148-533B-5001-E3C6-05915D927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CD9BA93-A32F-CB54-887E-D0EFC15FB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851129A-A7DD-ABD1-7692-EBA1CD328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02487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FBA22A-6767-1543-5921-6CF5F7049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1D8839-EE73-AE6F-86A4-6999777DBC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93069A9-586F-F255-A8BA-A0CEC43C0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E2B6D4-E0D3-5956-9BC3-A36328D17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D9881A7-74F7-9CA4-D733-1C7ECB1F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A81416-F06A-9919-4B78-9C9B3FF38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16522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0D4631-007F-BA9A-2159-9631CE148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455C096-4F2F-D97C-572E-6946760C9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882C441-BB53-BC24-4744-CF62DC5BA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B00BC3A-FD69-CDBA-A2E0-2AAD1034B8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66E6FB7-BBD1-C727-0D5F-AADCC004F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8BE63FC-3CE2-66CF-0D0D-EA4241E1E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3F226D5-3B5E-0005-B4DE-E0A08B824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9EC270A-ABD0-9568-6A9E-7306AFE55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09169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C5B61E-D6B5-7FAA-A16C-D94FF27AB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31FB869-8DE7-210A-516A-EB1FC0B5E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7C3A0E5-A373-7F81-D41C-BDBE79844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4257C96-FF86-9976-CDD4-2F9028A82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22068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8D555CB-7E19-7579-ECAE-732F9A02C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0F2D94F-3174-7C29-1920-9C3FEA398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01CAE74-467D-B628-89E6-2205A7201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10880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4C5AAA-F428-BE46-0064-1F6AE4B8B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EE3F68-E35A-090D-FF0C-2CDAA0F63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6545AB7-6FE5-124B-DF06-619A3489B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100F0B-A5F5-98CE-DD85-3C0AFA62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ABB0C40-CB80-A38B-539E-A3B6D758D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4896823-7E6D-0A2F-1E6A-4F96E2074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4096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B0020A-E9ED-0067-20D3-D7772FC81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30C89D7-0AE3-FE8D-5606-DE43B357B9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0BC86FA-986B-6E34-0D4C-B2D1DB42A6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D3E3609-78AE-4971-285E-C297430D3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7A1163C-C39D-5654-A589-9ADCF5CBD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3D79908-2D66-8724-51EB-26E448C7A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00082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F5DD4CC-626F-FF46-6C2E-9688695FE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D572B8F-6ACD-0C02-6465-B3E276417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CEF3B54-1A77-8D8F-1804-75DFDDB3A3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650F59-2BCC-C14C-8038-2A68A5F63D7A}" type="datetimeFigureOut">
              <a:rPr kumimoji="1" lang="zh-TW" altLang="en-US" smtClean="0"/>
              <a:t>2025/5/13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8C06D89-8E09-636A-887A-3F98B5B9E4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CDD8B0-9DCB-4860-8A2D-66946BC712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BAF5FC-BBC5-F145-9EF2-B4148775688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32357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8C63337E-6CC4-AE89-00BB-A9CBCBD25F7F}"/>
              </a:ext>
            </a:extLst>
          </p:cNvPr>
          <p:cNvSpPr/>
          <p:nvPr/>
        </p:nvSpPr>
        <p:spPr>
          <a:xfrm>
            <a:off x="-8690" y="391756"/>
            <a:ext cx="12211200" cy="4211774"/>
          </a:xfrm>
          <a:prstGeom prst="rect">
            <a:avLst/>
          </a:prstGeom>
          <a:solidFill>
            <a:srgbClr val="252C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pic>
        <p:nvPicPr>
          <p:cNvPr id="7" name="圖形 6">
            <a:extLst>
              <a:ext uri="{FF2B5EF4-FFF2-40B4-BE49-F238E27FC236}">
                <a16:creationId xmlns:a16="http://schemas.microsoft.com/office/drawing/2014/main" id="{F5A769E4-26BE-98B5-9DCE-B8925448DA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59668" y="749808"/>
            <a:ext cx="6096000" cy="3314123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D3DDD9-1CD8-5BF3-14D1-B71CADB4324F}"/>
              </a:ext>
            </a:extLst>
          </p:cNvPr>
          <p:cNvSpPr txBox="1"/>
          <p:nvPr/>
        </p:nvSpPr>
        <p:spPr>
          <a:xfrm>
            <a:off x="162910" y="1096649"/>
            <a:ext cx="610651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sz="3200" dirty="0">
                <a:solidFill>
                  <a:schemeClr val="bg1"/>
                </a:solidFill>
                <a:latin typeface="Comic Sans MS" panose="030F0902030302020204" pitchFamily="66" charset="0"/>
              </a:rPr>
              <a:t>The World Climate Research </a:t>
            </a:r>
            <a:r>
              <a:rPr lang="en" altLang="zh-TW" sz="3200" dirty="0" err="1">
                <a:solidFill>
                  <a:schemeClr val="bg1"/>
                </a:solidFill>
                <a:latin typeface="Comic Sans MS" panose="030F0902030302020204" pitchFamily="66" charset="0"/>
              </a:rPr>
              <a:t>Programme</a:t>
            </a:r>
            <a:r>
              <a:rPr lang="en" altLang="zh-TW" sz="3200" dirty="0">
                <a:solidFill>
                  <a:schemeClr val="bg1"/>
                </a:solidFill>
                <a:latin typeface="Comic Sans MS" panose="030F0902030302020204" pitchFamily="66" charset="0"/>
              </a:rPr>
              <a:t> Global KM-scale Hackathon</a:t>
            </a:r>
            <a:endParaRPr lang="zh-TW" altLang="en-US" sz="3200" dirty="0">
              <a:solidFill>
                <a:schemeClr val="bg1"/>
              </a:solidFill>
              <a:latin typeface="Comic Sans MS" panose="030F0902030302020204" pitchFamily="66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2AB286D-6A18-34B4-4427-680F0B8EFF89}"/>
              </a:ext>
            </a:extLst>
          </p:cNvPr>
          <p:cNvSpPr txBox="1"/>
          <p:nvPr/>
        </p:nvSpPr>
        <p:spPr>
          <a:xfrm>
            <a:off x="611585" y="3481192"/>
            <a:ext cx="54892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TW" sz="2800" b="1" u="none" strike="noStrike" dirty="0">
                <a:solidFill>
                  <a:schemeClr val="bg1"/>
                </a:solidFill>
                <a:effectLst/>
                <a:latin typeface="Comic Sans MS" panose="030F0902030302020204" pitchFamily="66" charset="0"/>
              </a:rPr>
              <a:t>Team Tropical Cyclone</a:t>
            </a:r>
            <a:endParaRPr lang="zh-TW" altLang="en-US" sz="2800" b="1" dirty="0">
              <a:solidFill>
                <a:schemeClr val="bg1"/>
              </a:solidFill>
              <a:latin typeface="Comic Sans MS" panose="030F0902030302020204" pitchFamily="66" charset="0"/>
            </a:endParaRPr>
          </a:p>
        </p:txBody>
      </p:sp>
      <p:pic>
        <p:nvPicPr>
          <p:cNvPr id="16" name="圖形 15" descr="標記 以實心填滿">
            <a:extLst>
              <a:ext uri="{FF2B5EF4-FFF2-40B4-BE49-F238E27FC236}">
                <a16:creationId xmlns:a16="http://schemas.microsoft.com/office/drawing/2014/main" id="{E9A5D646-7069-680F-912B-9FF1CFDFEA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58742" y="2134074"/>
            <a:ext cx="403222" cy="403222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828613B5-F399-764E-E868-B64B93B60964}"/>
              </a:ext>
            </a:extLst>
          </p:cNvPr>
          <p:cNvSpPr txBox="1"/>
          <p:nvPr/>
        </p:nvSpPr>
        <p:spPr>
          <a:xfrm>
            <a:off x="547529" y="5017014"/>
            <a:ext cx="114437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000" dirty="0">
                <a:latin typeface="Comic Sans MS" panose="030F0902030302020204" pitchFamily="66" charset="0"/>
                <a:cs typeface="Times New Roman" panose="02020603050405020304" pitchFamily="18" charset="0"/>
              </a:rPr>
              <a:t>Sho Arakawa, Xu Chen, Hsin-Chien Liang, Leia Pauline S. Tonga, Haru Shinoda, Yutaro </a:t>
            </a:r>
            <a:r>
              <a:rPr kumimoji="1" lang="en-US" altLang="zh-TW" sz="2000" dirty="0" err="1">
                <a:latin typeface="Comic Sans MS" panose="030F0902030302020204" pitchFamily="66" charset="0"/>
                <a:cs typeface="Times New Roman" panose="02020603050405020304" pitchFamily="18" charset="0"/>
              </a:rPr>
              <a:t>Nirasawa</a:t>
            </a:r>
            <a:r>
              <a:rPr kumimoji="1" lang="en-US" altLang="zh-TW" sz="2000" dirty="0">
                <a:latin typeface="Comic Sans MS" panose="030F0902030302020204" pitchFamily="66" charset="0"/>
                <a:cs typeface="Times New Roman" panose="02020603050405020304" pitchFamily="18" charset="0"/>
              </a:rPr>
              <a:t>,</a:t>
            </a:r>
          </a:p>
          <a:p>
            <a:r>
              <a:rPr kumimoji="1" lang="en-US" altLang="zh-TW" sz="2000" dirty="0">
                <a:latin typeface="Comic Sans MS" panose="030F0902030302020204" pitchFamily="66" charset="0"/>
                <a:cs typeface="Times New Roman" panose="02020603050405020304" pitchFamily="18" charset="0"/>
              </a:rPr>
              <a:t>   Chieh Ting Tsai, Emmanuel </a:t>
            </a:r>
            <a:r>
              <a:rPr kumimoji="1" lang="en-US" altLang="zh-TW" sz="2000" dirty="0" err="1">
                <a:latin typeface="Comic Sans MS" panose="030F0902030302020204" pitchFamily="66" charset="0"/>
                <a:cs typeface="Times New Roman" panose="02020603050405020304" pitchFamily="18" charset="0"/>
              </a:rPr>
              <a:t>Rongmie</a:t>
            </a:r>
            <a:r>
              <a:rPr kumimoji="1" lang="en-US" altLang="zh-TW" sz="2000" dirty="0">
                <a:latin typeface="Comic Sans MS" panose="030F0902030302020204" pitchFamily="66" charset="0"/>
                <a:cs typeface="Times New Roman" panose="02020603050405020304" pitchFamily="18" charset="0"/>
              </a:rPr>
              <a:t>, Liu  </a:t>
            </a:r>
            <a:r>
              <a:rPr kumimoji="1" lang="en-US" altLang="zh-TW" sz="2000" dirty="0" err="1">
                <a:latin typeface="Comic Sans MS" panose="030F0902030302020204" pitchFamily="66" charset="0"/>
                <a:cs typeface="Times New Roman" panose="02020603050405020304" pitchFamily="18" charset="0"/>
              </a:rPr>
              <a:t>Zhenrong</a:t>
            </a:r>
            <a:r>
              <a:rPr kumimoji="1" lang="en-US" altLang="zh-TW" sz="2000" dirty="0">
                <a:latin typeface="Comic Sans MS" panose="030F0902030302020204" pitchFamily="66" charset="0"/>
                <a:cs typeface="Times New Roman" panose="02020603050405020304" pitchFamily="18" charset="0"/>
              </a:rPr>
              <a:t>, Yohei Yamada, Marguerite Lee, Koki Iida,</a:t>
            </a:r>
          </a:p>
          <a:p>
            <a:r>
              <a:rPr kumimoji="1" lang="en-US" altLang="zh-TW" sz="2000" dirty="0">
                <a:latin typeface="Comic Sans MS" panose="030F0902030302020204" pitchFamily="66" charset="0"/>
                <a:cs typeface="Times New Roman" panose="02020603050405020304" pitchFamily="18" charset="0"/>
              </a:rPr>
              <a:t>   </a:t>
            </a:r>
            <a:r>
              <a:rPr kumimoji="1" lang="en-US" altLang="zh-TW" sz="2000" dirty="0" err="1">
                <a:latin typeface="Comic Sans MS" panose="030F0902030302020204" pitchFamily="66" charset="0"/>
                <a:cs typeface="Times New Roman" panose="02020603050405020304" pitchFamily="18" charset="0"/>
              </a:rPr>
              <a:t>Junshi</a:t>
            </a:r>
            <a:r>
              <a:rPr kumimoji="1" lang="en-US" altLang="zh-TW" sz="2000" dirty="0">
                <a:latin typeface="Comic Sans MS" panose="030F0902030302020204" pitchFamily="66" charset="0"/>
                <a:cs typeface="Times New Roman" panose="02020603050405020304" pitchFamily="18" charset="0"/>
              </a:rPr>
              <a:t> Ito, </a:t>
            </a:r>
            <a:r>
              <a:rPr kumimoji="1" lang="en-US" altLang="zh-TW" sz="2000" dirty="0" err="1">
                <a:latin typeface="Comic Sans MS" panose="030F0902030302020204" pitchFamily="66" charset="0"/>
                <a:cs typeface="Times New Roman" panose="02020603050405020304" pitchFamily="18" charset="0"/>
              </a:rPr>
              <a:t>Aihisa</a:t>
            </a:r>
            <a:r>
              <a:rPr kumimoji="1" lang="en-US" altLang="zh-TW" sz="2000" dirty="0">
                <a:latin typeface="Comic Sans MS" panose="030F0902030302020204" pitchFamily="66" charset="0"/>
                <a:cs typeface="Times New Roman" panose="02020603050405020304" pitchFamily="18" charset="0"/>
              </a:rPr>
              <a:t> </a:t>
            </a:r>
            <a:r>
              <a:rPr kumimoji="1" lang="en-US" altLang="zh-TW" sz="2000" dirty="0" err="1">
                <a:latin typeface="Comic Sans MS" panose="030F0902030302020204" pitchFamily="66" charset="0"/>
                <a:cs typeface="Times New Roman" panose="02020603050405020304" pitchFamily="18" charset="0"/>
              </a:rPr>
              <a:t>Kamijo</a:t>
            </a:r>
            <a:endParaRPr kumimoji="1" lang="zh-TW" altLang="en-US" sz="2000" dirty="0">
              <a:latin typeface="Comic Sans MS" panose="030F0902030302020204" pitchFamily="66" charset="0"/>
              <a:cs typeface="Times New Roman" panose="02020603050405020304" pitchFamily="18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A2DEB02B-6EF0-6F33-43B6-09CC88A8247C}"/>
              </a:ext>
            </a:extLst>
          </p:cNvPr>
          <p:cNvSpPr txBox="1"/>
          <p:nvPr/>
        </p:nvSpPr>
        <p:spPr>
          <a:xfrm>
            <a:off x="336332" y="2820084"/>
            <a:ext cx="47970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ea typeface="Roboto" panose="02000000000000000000" pitchFamily="2" charset="0"/>
                <a:cs typeface="Times New Roman" panose="02020603050405020304" pitchFamily="18" charset="0"/>
              </a:rPr>
              <a:t>12</a:t>
            </a:r>
            <a:r>
              <a:rPr lang="en-US" altLang="zh-TW" sz="2400" b="1" i="0" dirty="0">
                <a:solidFill>
                  <a:schemeClr val="bg1"/>
                </a:solidFill>
                <a:effectLst/>
                <a:ea typeface="Roboto" panose="02000000000000000000" pitchFamily="2" charset="0"/>
                <a:cs typeface="Times New Roman" panose="02020603050405020304" pitchFamily="18" charset="0"/>
              </a:rPr>
              <a:t>th to 16th May 2025 in </a:t>
            </a:r>
            <a:r>
              <a:rPr lang="en-US" altLang="zh-TW" sz="2400" b="1" dirty="0">
                <a:solidFill>
                  <a:schemeClr val="bg1"/>
                </a:solidFill>
                <a:ea typeface="Roboto" panose="02000000000000000000" pitchFamily="2" charset="0"/>
                <a:cs typeface="Times New Roman" panose="02020603050405020304" pitchFamily="18" charset="0"/>
              </a:rPr>
              <a:t>Tokyo</a:t>
            </a:r>
            <a:endParaRPr lang="en-US" altLang="zh-TW" sz="2400" b="1" i="0" dirty="0">
              <a:solidFill>
                <a:schemeClr val="bg1"/>
              </a:solidFill>
              <a:effectLst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C028B7-9D7A-507D-4EB5-1B110A4D5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9517" y="5794143"/>
            <a:ext cx="2532993" cy="1063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B9904821-C670-4080-B85F-25EA5D1D09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72908" y="6032677"/>
            <a:ext cx="882853" cy="84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940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資料庫圖表 4">
            <a:extLst>
              <a:ext uri="{FF2B5EF4-FFF2-40B4-BE49-F238E27FC236}">
                <a16:creationId xmlns:a16="http://schemas.microsoft.com/office/drawing/2014/main" id="{4A9DD8E7-BFA3-6DE6-E617-43A90F242E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0034915"/>
              </p:ext>
            </p:extLst>
          </p:nvPr>
        </p:nvGraphicFramePr>
        <p:xfrm>
          <a:off x="760249" y="377224"/>
          <a:ext cx="2897145" cy="32713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文字方塊 5">
            <a:extLst>
              <a:ext uri="{FF2B5EF4-FFF2-40B4-BE49-F238E27FC236}">
                <a16:creationId xmlns:a16="http://schemas.microsoft.com/office/drawing/2014/main" id="{B8C14CE2-ADCB-4897-689F-974086CDCDED}"/>
              </a:ext>
            </a:extLst>
          </p:cNvPr>
          <p:cNvSpPr txBox="1"/>
          <p:nvPr/>
        </p:nvSpPr>
        <p:spPr>
          <a:xfrm>
            <a:off x="94592" y="115614"/>
            <a:ext cx="5272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b="1" dirty="0">
                <a:latin typeface="Comic Sans MS" panose="030F0902030302020204" pitchFamily="66" charset="0"/>
              </a:rPr>
              <a:t>Data and Method Description</a:t>
            </a:r>
            <a:endParaRPr kumimoji="1" lang="zh-TW" altLang="en-US" sz="2800" b="1" dirty="0">
              <a:latin typeface="Comic Sans MS" panose="030F0902030302020204" pitchFamily="66" charset="0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505F796-062F-5C57-D54D-0D6994A585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389975"/>
              </p:ext>
            </p:extLst>
          </p:nvPr>
        </p:nvGraphicFramePr>
        <p:xfrm>
          <a:off x="4091824" y="701091"/>
          <a:ext cx="7844410" cy="2838585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352868">
                  <a:extLst>
                    <a:ext uri="{9D8B030D-6E8A-4147-A177-3AD203B41FA5}">
                      <a16:colId xmlns:a16="http://schemas.microsoft.com/office/drawing/2014/main" val="3969044473"/>
                    </a:ext>
                  </a:extLst>
                </a:gridCol>
                <a:gridCol w="1929130">
                  <a:extLst>
                    <a:ext uri="{9D8B030D-6E8A-4147-A177-3AD203B41FA5}">
                      <a16:colId xmlns:a16="http://schemas.microsoft.com/office/drawing/2014/main" val="84940508"/>
                    </a:ext>
                  </a:extLst>
                </a:gridCol>
                <a:gridCol w="2633282">
                  <a:extLst>
                    <a:ext uri="{9D8B030D-6E8A-4147-A177-3AD203B41FA5}">
                      <a16:colId xmlns:a16="http://schemas.microsoft.com/office/drawing/2014/main" val="669630524"/>
                    </a:ext>
                  </a:extLst>
                </a:gridCol>
                <a:gridCol w="1929130">
                  <a:extLst>
                    <a:ext uri="{9D8B030D-6E8A-4147-A177-3AD203B41FA5}">
                      <a16:colId xmlns:a16="http://schemas.microsoft.com/office/drawing/2014/main" val="2759259110"/>
                    </a:ext>
                  </a:extLst>
                </a:gridCol>
              </a:tblGrid>
              <a:tr h="557410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NICAM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IFS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ICON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0102620"/>
                  </a:ext>
                </a:extLst>
              </a:tr>
              <a:tr h="1009961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Experiment</a:t>
                      </a:r>
                    </a:p>
                    <a:p>
                      <a:pPr algn="ctr"/>
                      <a:r>
                        <a:rPr lang="en-US" altLang="zh-TW" dirty="0"/>
                        <a:t>Name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TW" sz="1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nicam_gl11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TW" sz="1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ifs_tco3999-ng5_rcbmf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TW" sz="1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icon_d3hp003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7599068"/>
                  </a:ext>
                </a:extLst>
              </a:tr>
              <a:tr h="82978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Period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2020/03-2021/02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2020/03-2021/02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2020/01-2021/02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2020444"/>
                  </a:ext>
                </a:extLst>
              </a:tr>
              <a:tr h="44143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Type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Atmosphere-only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Fully coupled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Atmosphere-only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8130299"/>
                  </a:ext>
                </a:extLst>
              </a:tr>
            </a:tbl>
          </a:graphicData>
        </a:graphic>
      </p:graphicFrame>
      <p:sp>
        <p:nvSpPr>
          <p:cNvPr id="10" name="Google Shape;170;g30c46ac4a24_0_5">
            <a:extLst>
              <a:ext uri="{FF2B5EF4-FFF2-40B4-BE49-F238E27FC236}">
                <a16:creationId xmlns:a16="http://schemas.microsoft.com/office/drawing/2014/main" id="{9A1A9D59-AC43-CC57-2BC6-A590787FE9ED}"/>
              </a:ext>
            </a:extLst>
          </p:cNvPr>
          <p:cNvSpPr txBox="1"/>
          <p:nvPr/>
        </p:nvSpPr>
        <p:spPr>
          <a:xfrm>
            <a:off x="526140" y="4601895"/>
            <a:ext cx="11328300" cy="2185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-US" sz="1600" dirty="0" err="1">
                <a:latin typeface="Comic Sans MS"/>
                <a:ea typeface="Comic Sans MS"/>
                <a:cs typeface="Comic Sans MS"/>
                <a:sym typeface="Comic Sans MS"/>
              </a:rPr>
              <a:t>Glboal</a:t>
            </a:r>
            <a:r>
              <a:rPr lang="en-US" sz="1600" dirty="0">
                <a:latin typeface="Comic Sans MS"/>
                <a:ea typeface="Comic Sans MS"/>
                <a:cs typeface="Comic Sans MS"/>
                <a:sym typeface="Comic Sans MS"/>
              </a:rPr>
              <a:t> Domain </a:t>
            </a:r>
            <a:endParaRPr sz="1600" dirty="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-US" sz="1600" dirty="0">
                <a:latin typeface="Comic Sans MS"/>
                <a:ea typeface="Comic Sans MS"/>
                <a:cs typeface="Comic Sans MS"/>
                <a:sym typeface="Comic Sans MS"/>
              </a:rPr>
              <a:t>minima in SLP, and a closed contour criterion is applied, requiring an increase in SLP of at least 2hPa within 5.5</a:t>
            </a:r>
            <a:r>
              <a:rPr lang="en-US" sz="1600" baseline="30000" dirty="0">
                <a:latin typeface="Comic Sans MS"/>
                <a:ea typeface="Comic Sans MS"/>
                <a:cs typeface="Comic Sans MS"/>
                <a:sym typeface="Comic Sans MS"/>
              </a:rPr>
              <a:t>。</a:t>
            </a:r>
            <a:r>
              <a:rPr lang="en-US" sz="1600" dirty="0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1600" dirty="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-US" sz="1600" dirty="0">
                <a:latin typeface="Comic Sans MS"/>
                <a:ea typeface="Comic Sans MS"/>
                <a:cs typeface="Comic Sans MS"/>
                <a:sym typeface="Comic Sans MS"/>
              </a:rPr>
              <a:t>decrease in geopotential height difference (300–500 </a:t>
            </a:r>
            <a:r>
              <a:rPr lang="en-US" sz="1600" dirty="0" err="1">
                <a:latin typeface="Comic Sans MS"/>
                <a:ea typeface="Comic Sans MS"/>
                <a:cs typeface="Comic Sans MS"/>
                <a:sym typeface="Comic Sans MS"/>
              </a:rPr>
              <a:t>hPa</a:t>
            </a:r>
            <a:r>
              <a:rPr lang="en-US" sz="1600" dirty="0">
                <a:latin typeface="Comic Sans MS"/>
                <a:ea typeface="Comic Sans MS"/>
                <a:cs typeface="Comic Sans MS"/>
                <a:sym typeface="Comic Sans MS"/>
              </a:rPr>
              <a:t>) of 6 m within 6.5</a:t>
            </a:r>
            <a:r>
              <a:rPr lang="en-US" sz="1600" baseline="30000" dirty="0">
                <a:latin typeface="Comic Sans MS"/>
                <a:ea typeface="Comic Sans MS"/>
                <a:cs typeface="Comic Sans MS"/>
                <a:sym typeface="Comic Sans MS"/>
              </a:rPr>
              <a:t>。</a:t>
            </a:r>
            <a:endParaRPr sz="1600" baseline="30000" dirty="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-US" sz="1600" dirty="0">
                <a:latin typeface="Comic Sans MS"/>
                <a:ea typeface="Comic Sans MS"/>
                <a:cs typeface="Comic Sans MS"/>
                <a:sym typeface="Comic Sans MS"/>
              </a:rPr>
              <a:t>a maximum distance between candidates of 8</a:t>
            </a:r>
            <a:r>
              <a:rPr lang="en-US" sz="1600" baseline="30000" dirty="0">
                <a:latin typeface="Comic Sans MS"/>
                <a:ea typeface="Comic Sans MS"/>
                <a:cs typeface="Comic Sans MS"/>
                <a:sym typeface="Comic Sans MS"/>
              </a:rPr>
              <a:t>。</a:t>
            </a:r>
            <a:r>
              <a:rPr lang="en-US" sz="1600" dirty="0">
                <a:latin typeface="Comic Sans MS"/>
                <a:ea typeface="Comic Sans MS"/>
                <a:cs typeface="Comic Sans MS"/>
                <a:sym typeface="Comic Sans MS"/>
              </a:rPr>
              <a:t>, consisting of at least 10 candidates per</a:t>
            </a:r>
            <a:endParaRPr sz="1600" dirty="0"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71;g30c46ac4a24_0_5">
            <a:extLst>
              <a:ext uri="{FF2B5EF4-FFF2-40B4-BE49-F238E27FC236}">
                <a16:creationId xmlns:a16="http://schemas.microsoft.com/office/drawing/2014/main" id="{64AAA96A-BED8-6F24-7002-062BF751B34B}"/>
              </a:ext>
            </a:extLst>
          </p:cNvPr>
          <p:cNvSpPr txBox="1"/>
          <p:nvPr/>
        </p:nvSpPr>
        <p:spPr>
          <a:xfrm>
            <a:off x="358965" y="3822770"/>
            <a:ext cx="84987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Comic Sans MS" panose="030F0902030302020204" pitchFamily="66" charset="0"/>
                <a:ea typeface="Calibri"/>
                <a:cs typeface="Times New Roman" panose="02020603050405020304" pitchFamily="18" charset="0"/>
                <a:sym typeface="Calibri"/>
              </a:rPr>
              <a:t>Tropical cyclone Detection Criteria (Tempest-Extreme)</a:t>
            </a:r>
            <a:endParaRPr sz="2400" dirty="0">
              <a:solidFill>
                <a:schemeClr val="dk1"/>
              </a:solidFill>
              <a:latin typeface="Comic Sans MS" panose="030F0902030302020204" pitchFamily="66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68977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螢幕擷取畫面, 文字, 地圖 的圖片&#10;&#10;AI 產生的內容可能不正確。">
            <a:extLst>
              <a:ext uri="{FF2B5EF4-FFF2-40B4-BE49-F238E27FC236}">
                <a16:creationId xmlns:a16="http://schemas.microsoft.com/office/drawing/2014/main" id="{EF60AF06-FA43-6BE5-F815-FE55E603C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13" y="32805"/>
            <a:ext cx="5642146" cy="2238051"/>
          </a:xfrm>
          <a:prstGeom prst="rect">
            <a:avLst/>
          </a:prstGeom>
        </p:spPr>
      </p:pic>
      <p:pic>
        <p:nvPicPr>
          <p:cNvPr id="7" name="圖片 6" descr="一張含有 地圖, 螢幕擷取畫面, 文字 的圖片&#10;&#10;AI 產生的內容可能不正確。">
            <a:extLst>
              <a:ext uri="{FF2B5EF4-FFF2-40B4-BE49-F238E27FC236}">
                <a16:creationId xmlns:a16="http://schemas.microsoft.com/office/drawing/2014/main" id="{26C756F4-A139-13F9-1A9D-6CCB40EA0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849" y="32805"/>
            <a:ext cx="5642146" cy="2238051"/>
          </a:xfrm>
          <a:prstGeom prst="rect">
            <a:avLst/>
          </a:prstGeom>
        </p:spPr>
      </p:pic>
      <p:pic>
        <p:nvPicPr>
          <p:cNvPr id="11" name="圖片 10" descr="一張含有 文字, 地圖, 螢幕擷取畫面 的圖片&#10;&#10;AI 產生的內容可能不正確。">
            <a:extLst>
              <a:ext uri="{FF2B5EF4-FFF2-40B4-BE49-F238E27FC236}">
                <a16:creationId xmlns:a16="http://schemas.microsoft.com/office/drawing/2014/main" id="{0303A237-9063-950F-C2D5-A2F7315AAFD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6331" b="49093"/>
          <a:stretch/>
        </p:blipFill>
        <p:spPr>
          <a:xfrm>
            <a:off x="3598914" y="2270856"/>
            <a:ext cx="4969916" cy="2169064"/>
          </a:xfrm>
          <a:prstGeom prst="rect">
            <a:avLst/>
          </a:prstGeom>
        </p:spPr>
      </p:pic>
      <p:pic>
        <p:nvPicPr>
          <p:cNvPr id="12" name="圖片 11" descr="一張含有 文字, 地圖, 螢幕擷取畫面 的圖片&#10;&#10;AI 產生的內容可能不正確。">
            <a:extLst>
              <a:ext uri="{FF2B5EF4-FFF2-40B4-BE49-F238E27FC236}">
                <a16:creationId xmlns:a16="http://schemas.microsoft.com/office/drawing/2014/main" id="{7CB6F842-27DD-0505-206F-751518FF43E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3669" b="49093"/>
          <a:stretch/>
        </p:blipFill>
        <p:spPr>
          <a:xfrm>
            <a:off x="804173" y="4407115"/>
            <a:ext cx="10915352" cy="241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676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574A3A0-843E-2A90-AE07-8386C9452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1533"/>
            <a:ext cx="6438453" cy="4816605"/>
          </a:xfrm>
          <a:prstGeom prst="rect">
            <a:avLst/>
          </a:prstGeom>
        </p:spPr>
      </p:pic>
      <p:pic>
        <p:nvPicPr>
          <p:cNvPr id="10" name="圖片 9" descr="一張含有 文字, 螢幕擷取畫面 的圖片&#10;&#10;AI 產生的內容可能不正確。">
            <a:extLst>
              <a:ext uri="{FF2B5EF4-FFF2-40B4-BE49-F238E27FC236}">
                <a16:creationId xmlns:a16="http://schemas.microsoft.com/office/drawing/2014/main" id="{377F6F87-9F07-F417-26DA-665E83472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5000" y="0"/>
            <a:ext cx="4144537" cy="68580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A0F1970-E321-3E7E-30CD-746A5B2B00F9}"/>
              </a:ext>
            </a:extLst>
          </p:cNvPr>
          <p:cNvSpPr/>
          <p:nvPr/>
        </p:nvSpPr>
        <p:spPr>
          <a:xfrm>
            <a:off x="10310648" y="2280745"/>
            <a:ext cx="1093076" cy="178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36572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map of the north pacific typhoon tracks&#10;&#10;AI-generated content may be incorrect.">
            <a:extLst>
              <a:ext uri="{FF2B5EF4-FFF2-40B4-BE49-F238E27FC236}">
                <a16:creationId xmlns:a16="http://schemas.microsoft.com/office/drawing/2014/main" id="{6FD55989-E2AF-A955-F368-36BB07569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912" y="607363"/>
            <a:ext cx="3771033" cy="2962283"/>
          </a:xfrm>
          <a:prstGeom prst="rect">
            <a:avLst/>
          </a:prstGeom>
        </p:spPr>
      </p:pic>
      <p:pic>
        <p:nvPicPr>
          <p:cNvPr id="15" name="Picture 14" descr="A map of the north pacific cyclone tracks&#10;&#10;AI-generated content may be incorrect.">
            <a:extLst>
              <a:ext uri="{FF2B5EF4-FFF2-40B4-BE49-F238E27FC236}">
                <a16:creationId xmlns:a16="http://schemas.microsoft.com/office/drawing/2014/main" id="{76CA738D-981E-C3B1-6678-00F1B84DF5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281" y="607363"/>
            <a:ext cx="3666751" cy="28803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9BA756E-938E-AD01-4CFA-26D0FCFEB3EA}"/>
              </a:ext>
            </a:extLst>
          </p:cNvPr>
          <p:cNvSpPr txBox="1"/>
          <p:nvPr/>
        </p:nvSpPr>
        <p:spPr>
          <a:xfrm>
            <a:off x="522949" y="3569646"/>
            <a:ext cx="1140779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GFDL Tracks of all systems over West-North Pacific(WNP) which is ≥ 17 knots.</a:t>
            </a:r>
          </a:p>
          <a:p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GFDL Tracks of all systems over WNP which is ≥34 knots.</a:t>
            </a:r>
            <a:b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                             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Outcomes</a:t>
            </a:r>
            <a:b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**About 42 storms are detected which did not evolve into Typhoons(Non-developed).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**About 21 storms are detected which evolve into Typhoons (Developed).</a:t>
            </a:r>
            <a:b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</a:t>
            </a:r>
          </a:p>
          <a:p>
            <a:pPr lvl="7"/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Future work (Things to Ponder !!)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Tracking with Tempest Tracker and newly developed tracker for detection of seeding time.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Will try to understand physical processes between non developing and developing typhoons.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8F3E62-6C96-802B-DAFF-5707B52B0B0F}"/>
              </a:ext>
            </a:extLst>
          </p:cNvPr>
          <p:cNvSpPr txBox="1"/>
          <p:nvPr/>
        </p:nvSpPr>
        <p:spPr>
          <a:xfrm>
            <a:off x="9121793" y="6446676"/>
            <a:ext cx="2547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rgbClr val="00B050"/>
                </a:solidFill>
                <a:latin typeface="Bradley Hand ITC" panose="03070402050302030203" pitchFamily="66" charset="0"/>
              </a:rPr>
              <a:t>NICAM-MODEL</a:t>
            </a:r>
            <a:endParaRPr lang="en-IN" b="1" i="1" dirty="0">
              <a:solidFill>
                <a:srgbClr val="00B050"/>
              </a:solidFill>
              <a:latin typeface="Bradley Hand ITC" panose="03070402050302030203" pitchFamily="66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78219E-16A4-AA18-DAA1-B997AC886E24}"/>
              </a:ext>
            </a:extLst>
          </p:cNvPr>
          <p:cNvSpPr txBox="1"/>
          <p:nvPr/>
        </p:nvSpPr>
        <p:spPr>
          <a:xfrm>
            <a:off x="979931" y="41992"/>
            <a:ext cx="10493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Tracks of Typhons over West North Pacific</a:t>
            </a:r>
            <a:endParaRPr lang="en-IN" sz="2400" b="1" dirty="0">
              <a:solidFill>
                <a:schemeClr val="accent3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249243-1024-0096-9746-0EC84501E326}"/>
              </a:ext>
            </a:extLst>
          </p:cNvPr>
          <p:cNvSpPr txBox="1"/>
          <p:nvPr/>
        </p:nvSpPr>
        <p:spPr>
          <a:xfrm>
            <a:off x="9877809" y="1574986"/>
            <a:ext cx="18960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Future DATA: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ICON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IFS</a:t>
            </a:r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06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83ED64-8516-0FBE-5257-FC50D132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152" y="154918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latin typeface="Comic Sans MS" panose="030F0902030302020204" pitchFamily="66" charset="0"/>
              </a:rPr>
              <a:t>Future work </a:t>
            </a:r>
            <a:endParaRPr kumimoji="1" lang="zh-TW" altLang="en-US" dirty="0">
              <a:latin typeface="Comic Sans MS" panose="030F0902030302020204" pitchFamily="66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D5D44A-B0F1-7C37-DA78-02AC6ACA5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456" y="1604907"/>
            <a:ext cx="11571890" cy="4351338"/>
          </a:xfrm>
        </p:spPr>
        <p:txBody>
          <a:bodyPr>
            <a:normAutofit lnSpcReduction="10000"/>
          </a:bodyPr>
          <a:lstStyle/>
          <a:p>
            <a:r>
              <a:rPr kumimoji="1" lang="en-US" altLang="zh-TW" dirty="0">
                <a:latin typeface="Comic Sans MS" panose="030F0902030302020204" pitchFamily="66" charset="0"/>
              </a:rPr>
              <a:t>Detection of heat waves associated with tropical cyclone landfall</a:t>
            </a:r>
          </a:p>
          <a:p>
            <a:endParaRPr kumimoji="1" lang="en-US" altLang="zh-TW" dirty="0">
              <a:latin typeface="Comic Sans MS" panose="030F0902030302020204" pitchFamily="66" charset="0"/>
            </a:endParaRPr>
          </a:p>
          <a:p>
            <a:r>
              <a:rPr kumimoji="1" lang="en-US" altLang="zh-TW" dirty="0">
                <a:latin typeface="Comic Sans MS" panose="030F0902030302020204" pitchFamily="66" charset="0"/>
              </a:rPr>
              <a:t>Calculus the Rapid Intensification about typhoon.</a:t>
            </a:r>
          </a:p>
          <a:p>
            <a:endParaRPr kumimoji="1" lang="en-US" altLang="zh-TW" dirty="0">
              <a:latin typeface="Comic Sans MS" panose="030F0902030302020204" pitchFamily="66" charset="0"/>
            </a:endParaRPr>
          </a:p>
          <a:p>
            <a:r>
              <a:rPr kumimoji="1" lang="en-US" altLang="zh-TW" dirty="0">
                <a:latin typeface="Comic Sans MS" panose="030F0902030302020204" pitchFamily="66" charset="0"/>
              </a:rPr>
              <a:t>Analysis TCs vertical structure</a:t>
            </a:r>
          </a:p>
          <a:p>
            <a:endParaRPr kumimoji="1" lang="en-US" altLang="zh-TW" dirty="0">
              <a:latin typeface="Comic Sans MS" panose="030F0902030302020204" pitchFamily="66" charset="0"/>
            </a:endParaRPr>
          </a:p>
          <a:p>
            <a:r>
              <a:rPr kumimoji="1" lang="en-US" altLang="zh-TW" dirty="0">
                <a:latin typeface="Comic Sans MS" panose="030F0902030302020204" pitchFamily="66" charset="0"/>
              </a:rPr>
              <a:t>Intercomparison between multi-model result.</a:t>
            </a:r>
          </a:p>
          <a:p>
            <a:endParaRPr kumimoji="1" lang="en-US" altLang="zh-TW" dirty="0">
              <a:latin typeface="Comic Sans MS" panose="030F0902030302020204" pitchFamily="66" charset="0"/>
            </a:endParaRPr>
          </a:p>
          <a:p>
            <a:r>
              <a:rPr kumimoji="1" lang="en-US" altLang="zh-TW" dirty="0">
                <a:latin typeface="Comic Sans MS" panose="030F0902030302020204" pitchFamily="66" charset="0"/>
              </a:rPr>
              <a:t>understand physical processes between typhoons.</a:t>
            </a:r>
          </a:p>
        </p:txBody>
      </p:sp>
    </p:spTree>
    <p:extLst>
      <p:ext uri="{BB962C8B-B14F-4D97-AF65-F5344CB8AC3E}">
        <p14:creationId xmlns:p14="http://schemas.microsoft.com/office/powerpoint/2010/main" val="3005310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</TotalTime>
  <Words>320</Words>
  <Application>Microsoft Macintosh PowerPoint</Application>
  <PresentationFormat>寬螢幕</PresentationFormat>
  <Paragraphs>53</Paragraphs>
  <Slides>6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4" baseType="lpstr">
      <vt:lpstr>Aptos</vt:lpstr>
      <vt:lpstr>Aptos Display</vt:lpstr>
      <vt:lpstr>Arial</vt:lpstr>
      <vt:lpstr>Bradley Hand ITC</vt:lpstr>
      <vt:lpstr>Comic Sans MS</vt:lpstr>
      <vt:lpstr>Roboto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Future work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Lama Liang</dc:creator>
  <cp:lastModifiedBy>Lama Liang</cp:lastModifiedBy>
  <cp:revision>1</cp:revision>
  <dcterms:created xsi:type="dcterms:W3CDTF">2025-05-12T15:08:20Z</dcterms:created>
  <dcterms:modified xsi:type="dcterms:W3CDTF">2025-05-13T07:50:53Z</dcterms:modified>
</cp:coreProperties>
</file>

<file path=docProps/thumbnail.jpeg>
</file>